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96325" cy="30267275"/>
  <p:notesSz cx="6954838" cy="9309100"/>
  <p:defaultTextStyle>
    <a:defPPr>
      <a:defRPr lang="el-GR"/>
    </a:defPPr>
    <a:lvl1pPr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1pPr>
    <a:lvl2pPr marL="1475112" indent="-420937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2pPr>
    <a:lvl3pPr marL="2950221" indent="-841875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3pPr>
    <a:lvl4pPr marL="4425333" indent="-1262812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4pPr>
    <a:lvl5pPr marL="5900442" indent="-1683748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5pPr>
    <a:lvl6pPr marL="5270866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6pPr>
    <a:lvl7pPr marL="6325038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7pPr>
    <a:lvl8pPr marL="7379210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8pPr>
    <a:lvl9pPr marL="8433384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 userDrawn="1">
          <p15:clr>
            <a:srgbClr val="A4A3A4"/>
          </p15:clr>
        </p15:guide>
        <p15:guide id="2" pos="67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637"/>
    <a:srgbClr val="FFCD2D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31" autoAdjust="0"/>
    <p:restoredTop sz="94970" autoAdjust="0"/>
  </p:normalViewPr>
  <p:slideViewPr>
    <p:cSldViewPr>
      <p:cViewPr varScale="1">
        <p:scale>
          <a:sx n="17" d="100"/>
          <a:sy n="17" d="100"/>
        </p:scale>
        <p:origin x="3091" y="130"/>
      </p:cViewPr>
      <p:guideLst>
        <p:guide orient="horz" pos="9533"/>
        <p:guide pos="67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 defTabSz="127038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 defTabSz="127038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0A76DF-124B-43AB-86C9-AE1613AE5323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98500"/>
            <a:ext cx="24685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21823"/>
            <a:ext cx="5563870" cy="4189095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 defTabSz="127038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 defTabSz="127038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ABAE80-C230-4741-A797-1CBC78D29F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137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1pPr>
    <a:lvl2pPr marL="1475112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2pPr>
    <a:lvl3pPr marL="2950221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3pPr>
    <a:lvl4pPr marL="4425333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4pPr>
    <a:lvl5pPr marL="5900442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5pPr>
    <a:lvl6pPr marL="7377437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6pPr>
    <a:lvl7pPr marL="8852929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7pPr>
    <a:lvl8pPr marL="10328417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8pPr>
    <a:lvl9pPr marL="11803902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243138" y="698500"/>
            <a:ext cx="2468562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70057" fontAlgn="base">
              <a:spcBef>
                <a:spcPct val="0"/>
              </a:spcBef>
              <a:spcAft>
                <a:spcPct val="0"/>
              </a:spcAft>
            </a:pPr>
            <a:fld id="{2F7CBBC6-FF38-43CD-8130-9D477947CCD6}" type="slidenum">
              <a:rPr lang="el-GR"/>
              <a:pPr defTabSz="1270057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2469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6" y="9402500"/>
            <a:ext cx="18186876" cy="64878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450" y="17151456"/>
            <a:ext cx="14977427" cy="77349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7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51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3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1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03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87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71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55798-E7DB-406A-B0A9-25E03F1DB546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85AD-A22B-4A12-A5FD-18C6017D39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74B26-7820-4D37-8BCD-B06E700DB16D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4D2E-E622-44F6-B7A6-9D0480E00E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88698" y="2263047"/>
            <a:ext cx="5055623" cy="482034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1838" y="2263047"/>
            <a:ext cx="14810270" cy="482034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8D81D-DC57-459E-A920-12DB6BD87C6B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AFF6-F55B-427A-8DC7-E66824AA5E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C1D4F-E06A-42C0-BF3D-C9B751135F40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9AC14-BF6A-4E27-A4AA-7C638360AA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4" y="19449529"/>
            <a:ext cx="18186876" cy="6011417"/>
          </a:xfrm>
        </p:spPr>
        <p:txBody>
          <a:bodyPr anchor="t"/>
          <a:lstStyle>
            <a:lvl1pPr algn="l">
              <a:defRPr sz="949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4" y="12828592"/>
            <a:ext cx="18186876" cy="6620965"/>
          </a:xfrm>
        </p:spPr>
        <p:txBody>
          <a:bodyPr anchor="b"/>
          <a:lstStyle>
            <a:lvl1pPr marL="0" indent="0">
              <a:buNone/>
              <a:defRPr sz="4745">
                <a:solidFill>
                  <a:schemeClr val="tx1">
                    <a:tint val="75000"/>
                  </a:schemeClr>
                </a:solidFill>
              </a:defRPr>
            </a:lvl1pPr>
            <a:lvl2pPr marL="1083910" indent="0">
              <a:buNone/>
              <a:defRPr sz="4237">
                <a:solidFill>
                  <a:schemeClr val="tx1">
                    <a:tint val="75000"/>
                  </a:schemeClr>
                </a:solidFill>
              </a:defRPr>
            </a:lvl2pPr>
            <a:lvl3pPr marL="2167820" indent="0">
              <a:buNone/>
              <a:defRPr sz="3728">
                <a:solidFill>
                  <a:schemeClr val="tx1">
                    <a:tint val="75000"/>
                  </a:schemeClr>
                </a:solidFill>
              </a:defRPr>
            </a:lvl3pPr>
            <a:lvl4pPr marL="3251728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4pPr>
            <a:lvl5pPr marL="4335640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5pPr>
            <a:lvl6pPr marL="5419552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6pPr>
            <a:lvl7pPr marL="6503468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7pPr>
            <a:lvl8pPr marL="7587378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8pPr>
            <a:lvl9pPr marL="8671290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74EA-9CC2-4A14-B3AD-0D7CB98DB94E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4DE04-E2AF-4E28-961D-83968B079F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1834" y="13185882"/>
            <a:ext cx="9932947" cy="37280598"/>
          </a:xfrm>
        </p:spPr>
        <p:txBody>
          <a:bodyPr/>
          <a:lstStyle>
            <a:lvl1pPr>
              <a:defRPr sz="6608"/>
            </a:lvl1pPr>
            <a:lvl2pPr>
              <a:defRPr sz="5761"/>
            </a:lvl2pPr>
            <a:lvl3pPr>
              <a:defRPr sz="4745"/>
            </a:lvl3pPr>
            <a:lvl4pPr>
              <a:defRPr sz="4237"/>
            </a:lvl4pPr>
            <a:lvl5pPr>
              <a:defRPr sz="4237"/>
            </a:lvl5pPr>
            <a:lvl6pPr>
              <a:defRPr sz="4237"/>
            </a:lvl6pPr>
            <a:lvl7pPr>
              <a:defRPr sz="4237"/>
            </a:lvl7pPr>
            <a:lvl8pPr>
              <a:defRPr sz="4237"/>
            </a:lvl8pPr>
            <a:lvl9pPr>
              <a:defRPr sz="42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1373" y="13185882"/>
            <a:ext cx="9932947" cy="37280598"/>
          </a:xfrm>
        </p:spPr>
        <p:txBody>
          <a:bodyPr/>
          <a:lstStyle>
            <a:lvl1pPr>
              <a:defRPr sz="6608"/>
            </a:lvl1pPr>
            <a:lvl2pPr>
              <a:defRPr sz="5761"/>
            </a:lvl2pPr>
            <a:lvl3pPr>
              <a:defRPr sz="4745"/>
            </a:lvl3pPr>
            <a:lvl4pPr>
              <a:defRPr sz="4237"/>
            </a:lvl4pPr>
            <a:lvl5pPr>
              <a:defRPr sz="4237"/>
            </a:lvl5pPr>
            <a:lvl6pPr>
              <a:defRPr sz="4237"/>
            </a:lvl6pPr>
            <a:lvl7pPr>
              <a:defRPr sz="4237"/>
            </a:lvl7pPr>
            <a:lvl8pPr>
              <a:defRPr sz="4237"/>
            </a:lvl8pPr>
            <a:lvl9pPr>
              <a:defRPr sz="42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8668C-D14D-4E25-B375-1CB6CBA5F4A4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C00AF-A77C-4FA3-94B9-27BFA895A6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7" y="1212094"/>
            <a:ext cx="19256693" cy="504454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7" y="6775106"/>
            <a:ext cx="9453759" cy="2823542"/>
          </a:xfrm>
        </p:spPr>
        <p:txBody>
          <a:bodyPr anchor="b"/>
          <a:lstStyle>
            <a:lvl1pPr marL="0" indent="0">
              <a:buNone/>
              <a:defRPr sz="5761" b="1"/>
            </a:lvl1pPr>
            <a:lvl2pPr marL="1083910" indent="0">
              <a:buNone/>
              <a:defRPr sz="4745" b="1"/>
            </a:lvl2pPr>
            <a:lvl3pPr marL="2167820" indent="0">
              <a:buNone/>
              <a:defRPr sz="4237" b="1"/>
            </a:lvl3pPr>
            <a:lvl4pPr marL="3251728" indent="0">
              <a:buNone/>
              <a:defRPr sz="3728" b="1"/>
            </a:lvl4pPr>
            <a:lvl5pPr marL="4335640" indent="0">
              <a:buNone/>
              <a:defRPr sz="3728" b="1"/>
            </a:lvl5pPr>
            <a:lvl6pPr marL="5419552" indent="0">
              <a:buNone/>
              <a:defRPr sz="3728" b="1"/>
            </a:lvl6pPr>
            <a:lvl7pPr marL="6503468" indent="0">
              <a:buNone/>
              <a:defRPr sz="3728" b="1"/>
            </a:lvl7pPr>
            <a:lvl8pPr marL="7587378" indent="0">
              <a:buNone/>
              <a:defRPr sz="3728" b="1"/>
            </a:lvl8pPr>
            <a:lvl9pPr marL="8671290" indent="0">
              <a:buNone/>
              <a:defRPr sz="37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17" y="9598649"/>
            <a:ext cx="9453759" cy="17438718"/>
          </a:xfrm>
        </p:spPr>
        <p:txBody>
          <a:bodyPr/>
          <a:lstStyle>
            <a:lvl1pPr>
              <a:defRPr sz="5761"/>
            </a:lvl1pPr>
            <a:lvl2pPr>
              <a:defRPr sz="4745"/>
            </a:lvl2pPr>
            <a:lvl3pPr>
              <a:defRPr sz="4237"/>
            </a:lvl3pPr>
            <a:lvl4pPr>
              <a:defRPr sz="3728"/>
            </a:lvl4pPr>
            <a:lvl5pPr>
              <a:defRPr sz="3728"/>
            </a:lvl5pPr>
            <a:lvl6pPr>
              <a:defRPr sz="3728"/>
            </a:lvl6pPr>
            <a:lvl7pPr>
              <a:defRPr sz="3728"/>
            </a:lvl7pPr>
            <a:lvl8pPr>
              <a:defRPr sz="3728"/>
            </a:lvl8pPr>
            <a:lvl9pPr>
              <a:defRPr sz="37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9049" y="6775106"/>
            <a:ext cx="9457473" cy="2823542"/>
          </a:xfrm>
        </p:spPr>
        <p:txBody>
          <a:bodyPr anchor="b"/>
          <a:lstStyle>
            <a:lvl1pPr marL="0" indent="0">
              <a:buNone/>
              <a:defRPr sz="5761" b="1"/>
            </a:lvl1pPr>
            <a:lvl2pPr marL="1083910" indent="0">
              <a:buNone/>
              <a:defRPr sz="4745" b="1"/>
            </a:lvl2pPr>
            <a:lvl3pPr marL="2167820" indent="0">
              <a:buNone/>
              <a:defRPr sz="4237" b="1"/>
            </a:lvl3pPr>
            <a:lvl4pPr marL="3251728" indent="0">
              <a:buNone/>
              <a:defRPr sz="3728" b="1"/>
            </a:lvl4pPr>
            <a:lvl5pPr marL="4335640" indent="0">
              <a:buNone/>
              <a:defRPr sz="3728" b="1"/>
            </a:lvl5pPr>
            <a:lvl6pPr marL="5419552" indent="0">
              <a:buNone/>
              <a:defRPr sz="3728" b="1"/>
            </a:lvl6pPr>
            <a:lvl7pPr marL="6503468" indent="0">
              <a:buNone/>
              <a:defRPr sz="3728" b="1"/>
            </a:lvl7pPr>
            <a:lvl8pPr marL="7587378" indent="0">
              <a:buNone/>
              <a:defRPr sz="3728" b="1"/>
            </a:lvl8pPr>
            <a:lvl9pPr marL="8671290" indent="0">
              <a:buNone/>
              <a:defRPr sz="37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9049" y="9598649"/>
            <a:ext cx="9457473" cy="17438718"/>
          </a:xfrm>
        </p:spPr>
        <p:txBody>
          <a:bodyPr/>
          <a:lstStyle>
            <a:lvl1pPr>
              <a:defRPr sz="5761"/>
            </a:lvl1pPr>
            <a:lvl2pPr>
              <a:defRPr sz="4745"/>
            </a:lvl2pPr>
            <a:lvl3pPr>
              <a:defRPr sz="4237"/>
            </a:lvl3pPr>
            <a:lvl4pPr>
              <a:defRPr sz="3728"/>
            </a:lvl4pPr>
            <a:lvl5pPr>
              <a:defRPr sz="3728"/>
            </a:lvl5pPr>
            <a:lvl6pPr>
              <a:defRPr sz="3728"/>
            </a:lvl6pPr>
            <a:lvl7pPr>
              <a:defRPr sz="3728"/>
            </a:lvl7pPr>
            <a:lvl8pPr>
              <a:defRPr sz="3728"/>
            </a:lvl8pPr>
            <a:lvl9pPr>
              <a:defRPr sz="37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30950-0C10-4559-96A3-07FE7F35D067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69232-901B-4A3D-A23B-B8639805CC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16C0B-19C8-4858-900E-FAFFEFFB0C2B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E138-D2F2-45EA-B352-AEB6D3D92E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2223-4961-40FD-8CE3-CD5B48D9F6B0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6C4A1-925F-4B34-93B5-4FCCF5CFE6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34" y="1205086"/>
            <a:ext cx="7039244" cy="5128622"/>
          </a:xfrm>
        </p:spPr>
        <p:txBody>
          <a:bodyPr anchor="b"/>
          <a:lstStyle>
            <a:lvl1pPr algn="l">
              <a:defRPr sz="4745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368" y="1205116"/>
            <a:ext cx="11961141" cy="25832280"/>
          </a:xfrm>
        </p:spPr>
        <p:txBody>
          <a:bodyPr/>
          <a:lstStyle>
            <a:lvl1pPr>
              <a:defRPr sz="7625"/>
            </a:lvl1pPr>
            <a:lvl2pPr>
              <a:defRPr sz="6608"/>
            </a:lvl2pPr>
            <a:lvl3pPr>
              <a:defRPr sz="5761"/>
            </a:lvl3pPr>
            <a:lvl4pPr>
              <a:defRPr sz="4745"/>
            </a:lvl4pPr>
            <a:lvl5pPr>
              <a:defRPr sz="4745"/>
            </a:lvl5pPr>
            <a:lvl6pPr>
              <a:defRPr sz="4745"/>
            </a:lvl6pPr>
            <a:lvl7pPr>
              <a:defRPr sz="4745"/>
            </a:lvl7pPr>
            <a:lvl8pPr>
              <a:defRPr sz="4745"/>
            </a:lvl8pPr>
            <a:lvl9pPr>
              <a:defRPr sz="47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834" y="6333737"/>
            <a:ext cx="7039244" cy="20703660"/>
          </a:xfrm>
        </p:spPr>
        <p:txBody>
          <a:bodyPr/>
          <a:lstStyle>
            <a:lvl1pPr marL="0" indent="0">
              <a:buNone/>
              <a:defRPr sz="3388"/>
            </a:lvl1pPr>
            <a:lvl2pPr marL="1083910" indent="0">
              <a:buNone/>
              <a:defRPr sz="2880"/>
            </a:lvl2pPr>
            <a:lvl3pPr marL="2167820" indent="0">
              <a:buNone/>
              <a:defRPr sz="2371"/>
            </a:lvl3pPr>
            <a:lvl4pPr marL="3251728" indent="0">
              <a:buNone/>
              <a:defRPr sz="2203"/>
            </a:lvl4pPr>
            <a:lvl5pPr marL="4335640" indent="0">
              <a:buNone/>
              <a:defRPr sz="2203"/>
            </a:lvl5pPr>
            <a:lvl6pPr marL="5419552" indent="0">
              <a:buNone/>
              <a:defRPr sz="2203"/>
            </a:lvl6pPr>
            <a:lvl7pPr marL="6503468" indent="0">
              <a:buNone/>
              <a:defRPr sz="2203"/>
            </a:lvl7pPr>
            <a:lvl8pPr marL="7587378" indent="0">
              <a:buNone/>
              <a:defRPr sz="2203"/>
            </a:lvl8pPr>
            <a:lvl9pPr marL="8671290" indent="0">
              <a:buNone/>
              <a:defRPr sz="22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658DF-3E88-4B92-A68A-E77DF7B22BE6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9D1CA-C49A-482C-8F76-9F253C2DD3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829" y="21187098"/>
            <a:ext cx="12837795" cy="2501255"/>
          </a:xfrm>
        </p:spPr>
        <p:txBody>
          <a:bodyPr anchor="b"/>
          <a:lstStyle>
            <a:lvl1pPr algn="l">
              <a:defRPr sz="4745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829" y="2704437"/>
            <a:ext cx="12837795" cy="18160365"/>
          </a:xfrm>
        </p:spPr>
        <p:txBody>
          <a:bodyPr rtlCol="0">
            <a:normAutofit/>
          </a:bodyPr>
          <a:lstStyle>
            <a:lvl1pPr marL="0" indent="0">
              <a:buNone/>
              <a:defRPr sz="7625"/>
            </a:lvl1pPr>
            <a:lvl2pPr marL="1083910" indent="0">
              <a:buNone/>
              <a:defRPr sz="6608"/>
            </a:lvl2pPr>
            <a:lvl3pPr marL="2167820" indent="0">
              <a:buNone/>
              <a:defRPr sz="5761"/>
            </a:lvl3pPr>
            <a:lvl4pPr marL="3251728" indent="0">
              <a:buNone/>
              <a:defRPr sz="4745"/>
            </a:lvl4pPr>
            <a:lvl5pPr marL="4335640" indent="0">
              <a:buNone/>
              <a:defRPr sz="4745"/>
            </a:lvl5pPr>
            <a:lvl6pPr marL="5419552" indent="0">
              <a:buNone/>
              <a:defRPr sz="4745"/>
            </a:lvl6pPr>
            <a:lvl7pPr marL="6503468" indent="0">
              <a:buNone/>
              <a:defRPr sz="4745"/>
            </a:lvl7pPr>
            <a:lvl8pPr marL="7587378" indent="0">
              <a:buNone/>
              <a:defRPr sz="4745"/>
            </a:lvl8pPr>
            <a:lvl9pPr marL="8671290" indent="0">
              <a:buNone/>
              <a:defRPr sz="4745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829" y="23688353"/>
            <a:ext cx="12837795" cy="3552200"/>
          </a:xfrm>
        </p:spPr>
        <p:txBody>
          <a:bodyPr/>
          <a:lstStyle>
            <a:lvl1pPr marL="0" indent="0">
              <a:buNone/>
              <a:defRPr sz="3388"/>
            </a:lvl1pPr>
            <a:lvl2pPr marL="1083910" indent="0">
              <a:buNone/>
              <a:defRPr sz="2880"/>
            </a:lvl2pPr>
            <a:lvl3pPr marL="2167820" indent="0">
              <a:buNone/>
              <a:defRPr sz="2371"/>
            </a:lvl3pPr>
            <a:lvl4pPr marL="3251728" indent="0">
              <a:buNone/>
              <a:defRPr sz="2203"/>
            </a:lvl4pPr>
            <a:lvl5pPr marL="4335640" indent="0">
              <a:buNone/>
              <a:defRPr sz="2203"/>
            </a:lvl5pPr>
            <a:lvl6pPr marL="5419552" indent="0">
              <a:buNone/>
              <a:defRPr sz="2203"/>
            </a:lvl6pPr>
            <a:lvl7pPr marL="6503468" indent="0">
              <a:buNone/>
              <a:defRPr sz="2203"/>
            </a:lvl7pPr>
            <a:lvl8pPr marL="7587378" indent="0">
              <a:buNone/>
              <a:defRPr sz="2203"/>
            </a:lvl8pPr>
            <a:lvl9pPr marL="8671290" indent="0">
              <a:buNone/>
              <a:defRPr sz="22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CC7AF-1E0C-4D75-93E4-CD69170797FB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D94A-13F7-4360-B72D-41EDCF1BA6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68402" y="1212342"/>
            <a:ext cx="19259523" cy="504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39" tIns="63973" rIns="127939" bIns="639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68402" y="7063866"/>
            <a:ext cx="19259523" cy="1997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39" tIns="63973" rIns="127939" bIns="639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401" y="28052783"/>
            <a:ext cx="4995307" cy="1610202"/>
          </a:xfrm>
          <a:prstGeom prst="rect">
            <a:avLst/>
          </a:prstGeom>
        </p:spPr>
        <p:txBody>
          <a:bodyPr vert="horz" lIns="127939" tIns="63973" rIns="127939" bIns="63973" rtlCol="0" anchor="ctr"/>
          <a:lstStyle>
            <a:lvl1pPr algn="l" defTabSz="2168602" fontAlgn="auto">
              <a:spcBef>
                <a:spcPts val="0"/>
              </a:spcBef>
              <a:spcAft>
                <a:spcPts val="0"/>
              </a:spcAft>
              <a:defRPr sz="28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7B3627-552B-4638-9BDC-8685E0562BF9}" type="datetimeFigureOut">
              <a:rPr lang="el-GR"/>
              <a:pPr>
                <a:defRPr/>
              </a:pPr>
              <a:t>23/5/2024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8997" y="28052783"/>
            <a:ext cx="6778333" cy="1610202"/>
          </a:xfrm>
          <a:prstGeom prst="rect">
            <a:avLst/>
          </a:prstGeom>
        </p:spPr>
        <p:txBody>
          <a:bodyPr vert="horz" lIns="127939" tIns="63973" rIns="127939" bIns="63973" rtlCol="0" anchor="ctr"/>
          <a:lstStyle>
            <a:lvl1pPr algn="ctr" defTabSz="2168602" fontAlgn="auto">
              <a:spcBef>
                <a:spcPts val="0"/>
              </a:spcBef>
              <a:spcAft>
                <a:spcPts val="0"/>
              </a:spcAft>
              <a:defRPr sz="28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32621" y="28052783"/>
            <a:ext cx="4995307" cy="1610202"/>
          </a:xfrm>
          <a:prstGeom prst="rect">
            <a:avLst/>
          </a:prstGeom>
        </p:spPr>
        <p:txBody>
          <a:bodyPr vert="horz" lIns="127939" tIns="63973" rIns="127939" bIns="63973" rtlCol="0" anchor="ctr"/>
          <a:lstStyle>
            <a:lvl1pPr algn="r" defTabSz="2168602" fontAlgn="auto">
              <a:spcBef>
                <a:spcPts val="0"/>
              </a:spcBef>
              <a:spcAft>
                <a:spcPts val="0"/>
              </a:spcAft>
              <a:defRPr sz="28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6AB4C4-C4AB-4F01-88DB-D66B51B832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165358" rtl="0" fontAlgn="base">
        <a:spcBef>
          <a:spcPct val="0"/>
        </a:spcBef>
        <a:spcAft>
          <a:spcPct val="0"/>
        </a:spcAft>
        <a:defRPr sz="1050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2pPr>
      <a:lvl3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3pPr>
      <a:lvl4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4pPr>
      <a:lvl5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5pPr>
      <a:lvl6pPr marL="774687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6pPr>
      <a:lvl7pPr marL="1549373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7pPr>
      <a:lvl8pPr marL="2324062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8pPr>
      <a:lvl9pPr marL="3098748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9pPr>
    </p:titleStyle>
    <p:bodyStyle>
      <a:lvl1pPr marL="812345" indent="-812345" algn="l" defTabSz="2165358" rtl="0" fontAlgn="base">
        <a:spcBef>
          <a:spcPct val="20000"/>
        </a:spcBef>
        <a:spcAft>
          <a:spcPct val="0"/>
        </a:spcAft>
        <a:buFont typeface="Arial" charset="0"/>
        <a:buChar char="•"/>
        <a:defRPr sz="7625" kern="1200">
          <a:solidFill>
            <a:schemeClr val="tx1"/>
          </a:solidFill>
          <a:latin typeface="+mn-lt"/>
          <a:ea typeface="+mn-ea"/>
          <a:cs typeface="+mn-cs"/>
        </a:defRPr>
      </a:lvl1pPr>
      <a:lvl2pPr marL="1759185" indent="-675163" algn="l" defTabSz="2165358" rtl="0" fontAlgn="base">
        <a:spcBef>
          <a:spcPct val="20000"/>
        </a:spcBef>
        <a:spcAft>
          <a:spcPct val="0"/>
        </a:spcAft>
        <a:buFont typeface="Arial" charset="0"/>
        <a:buChar char="–"/>
        <a:defRPr sz="6608" kern="1200">
          <a:solidFill>
            <a:schemeClr val="tx1"/>
          </a:solidFill>
          <a:latin typeface="+mn-lt"/>
          <a:ea typeface="+mn-ea"/>
          <a:cs typeface="+mn-cs"/>
        </a:defRPr>
      </a:lvl2pPr>
      <a:lvl3pPr marL="2708716" indent="-540668" algn="l" defTabSz="2165358" rtl="0" fontAlgn="base">
        <a:spcBef>
          <a:spcPct val="20000"/>
        </a:spcBef>
        <a:spcAft>
          <a:spcPct val="0"/>
        </a:spcAft>
        <a:buFont typeface="Arial" charset="0"/>
        <a:buChar char="•"/>
        <a:defRPr sz="5761" kern="1200">
          <a:solidFill>
            <a:schemeClr val="tx1"/>
          </a:solidFill>
          <a:latin typeface="+mn-lt"/>
          <a:ea typeface="+mn-ea"/>
          <a:cs typeface="+mn-cs"/>
        </a:defRPr>
      </a:lvl3pPr>
      <a:lvl4pPr marL="3792738" indent="-540668" algn="l" defTabSz="2165358" rtl="0" fontAlgn="base">
        <a:spcBef>
          <a:spcPct val="20000"/>
        </a:spcBef>
        <a:spcAft>
          <a:spcPct val="0"/>
        </a:spcAft>
        <a:buFont typeface="Arial" charset="0"/>
        <a:buChar char="–"/>
        <a:defRPr sz="4745" kern="1200">
          <a:solidFill>
            <a:schemeClr val="tx1"/>
          </a:solidFill>
          <a:latin typeface="+mn-lt"/>
          <a:ea typeface="+mn-ea"/>
          <a:cs typeface="+mn-cs"/>
        </a:defRPr>
      </a:lvl4pPr>
      <a:lvl5pPr marL="4876762" indent="-540668" algn="l" defTabSz="2165358" rtl="0" fontAlgn="base">
        <a:spcBef>
          <a:spcPct val="20000"/>
        </a:spcBef>
        <a:spcAft>
          <a:spcPct val="0"/>
        </a:spcAft>
        <a:buFont typeface="Arial" charset="0"/>
        <a:buChar char="»"/>
        <a:defRPr sz="4745" kern="1200">
          <a:solidFill>
            <a:schemeClr val="tx1"/>
          </a:solidFill>
          <a:latin typeface="+mn-lt"/>
          <a:ea typeface="+mn-ea"/>
          <a:cs typeface="+mn-cs"/>
        </a:defRPr>
      </a:lvl5pPr>
      <a:lvl6pPr marL="5961509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6pPr>
      <a:lvl7pPr marL="7045419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7pPr>
      <a:lvl8pPr marL="8129335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8pPr>
      <a:lvl9pPr marL="9213249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1pPr>
      <a:lvl2pPr marL="108391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2pPr>
      <a:lvl3pPr marL="216782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3pPr>
      <a:lvl4pPr marL="3251728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4pPr>
      <a:lvl5pPr marL="433564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5pPr>
      <a:lvl6pPr marL="5419552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6pPr>
      <a:lvl7pPr marL="6503468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7pPr>
      <a:lvl8pPr marL="7587378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8pPr>
      <a:lvl9pPr marL="867129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1859"/>
            <a:ext cx="21396326" cy="1348456"/>
          </a:xfrm>
        </p:spPr>
        <p:txBody>
          <a:bodyPr/>
          <a:lstStyle/>
          <a:p>
            <a:pPr>
              <a:lnSpc>
                <a:spcPts val="6000"/>
              </a:lnSpc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the Preparation of the Poster Session Presentation 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 40pts Bold)</a:t>
            </a:r>
            <a:endParaRPr lang="bg-BG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5074" y="5820466"/>
            <a:ext cx="9451237" cy="52930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EE96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 OF THE STUDY</a:t>
            </a:r>
            <a:endParaRPr lang="bg-BG" sz="2600" b="1" dirty="0">
              <a:solidFill>
                <a:srgbClr val="EE96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3376313" y="4060315"/>
            <a:ext cx="14643700" cy="88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ctr" anchorCtr="0" compatLnSpc="1">
            <a:prstTxWarp prst="textNoShape">
              <a:avLst/>
            </a:prstTxWarp>
          </a:bodyPr>
          <a:lstStyle>
            <a:lvl1pPr algn="ctr" defTabSz="1277938" rtl="0" fontAlgn="base">
              <a:spcBef>
                <a:spcPct val="0"/>
              </a:spcBef>
              <a:spcAft>
                <a:spcPct val="0"/>
              </a:spcAft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rst </a:t>
            </a:r>
            <a:r>
              <a:rPr lang="de-D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Second </a:t>
            </a:r>
            <a:r>
              <a:rPr lang="de-D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de-DE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Last </a:t>
            </a:r>
            <a:r>
              <a:rPr lang="de-D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de-DE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 32pts Bold)</a:t>
            </a:r>
            <a:r>
              <a:rPr lang="de-DE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bg-BG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27095" y="4780395"/>
            <a:ext cx="20342136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ctr" anchorCtr="0" compatLnSpc="1">
            <a:prstTxWarp prst="textNoShape">
              <a:avLst/>
            </a:prstTxWarp>
            <a:spAutoFit/>
          </a:bodyPr>
          <a:lstStyle>
            <a:lvl1pPr algn="ctr" defTabSz="1277938" rtl="0" fontAlgn="base">
              <a:spcBef>
                <a:spcPct val="0"/>
              </a:spcBef>
              <a:spcAft>
                <a:spcPct val="0"/>
              </a:spcAft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Affilation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E-mail address of the corresponding author</a:t>
            </a:r>
            <a:r>
              <a:rPr lang="de-D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(Times New Roman 26pts)</a:t>
            </a:r>
            <a:endParaRPr lang="bg-BG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777360" y="6271156"/>
            <a:ext cx="9725773" cy="197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authors, in the first section you could explain the investigated problem and the goals of the study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1064273" y="26151650"/>
            <a:ext cx="7552373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165358">
              <a:buNone/>
            </a:pPr>
            <a:r>
              <a:rPr lang="en-US" sz="2600" b="1" dirty="0">
                <a:solidFill>
                  <a:srgbClr val="EE96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bg-BG" sz="2600" b="1" dirty="0">
              <a:solidFill>
                <a:srgbClr val="EE96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892383" y="8422025"/>
            <a:ext cx="9472396" cy="529305"/>
          </a:xfrm>
        </p:spPr>
        <p:txBody>
          <a:bodyPr vert="horz" wrap="square" lIns="127939" tIns="63973" rIns="144086" bIns="63973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EE96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OF THE INVESTIGATION</a:t>
            </a:r>
            <a:endParaRPr lang="bg-BG" sz="2600" b="1" dirty="0">
              <a:solidFill>
                <a:srgbClr val="EE96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777360" y="8931882"/>
            <a:ext cx="9725773" cy="149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second section could be described the methodology of the investigation, such as basic concepts, methods used, etc.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/>
          <p:cNvSpPr>
            <a:spLocks noGrp="1"/>
          </p:cNvSpPr>
          <p:nvPr>
            <p:ph sz="half" idx="1"/>
          </p:nvPr>
        </p:nvSpPr>
        <p:spPr>
          <a:xfrm>
            <a:off x="892382" y="10650472"/>
            <a:ext cx="9510699" cy="52930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EE96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RESULTS FROM THE STUDY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10956736" y="6271156"/>
            <a:ext cx="9486554" cy="3659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size of the printed poster MUST be A1 European size, which is 594 x 841mm and must be viewed in Portrait mode;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rest of this template is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mandatory. It has been created only to help 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you design a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poster;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 titles of the sections could be renamed in accordance with the investigated problem;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Please make sure, that the text is not too small so that it could be read from 1.5 m distance.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11064273" y="26803593"/>
            <a:ext cx="9542386" cy="293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poster should contain a conclusions section, where the main achievements of the study are summarized.</a:t>
            </a: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7113" y="11221635"/>
            <a:ext cx="948039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sections should display the main results from the study. </a:t>
            </a:r>
          </a:p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presenting results in graphical form, make sure the quality and thickness of the graphs is appropriate.</a:t>
            </a:r>
          </a:p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843" y="13133147"/>
            <a:ext cx="9359662" cy="5688360"/>
          </a:xfrm>
          <a:prstGeom prst="rect">
            <a:avLst/>
          </a:prstGeom>
        </p:spPr>
      </p:pic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671732" y="18923016"/>
            <a:ext cx="9725773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1.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Figure caption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" y="19838143"/>
            <a:ext cx="19529749" cy="4737003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2198216" y="24755664"/>
            <a:ext cx="16291098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2.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Figure caption with Times New Roman Italic.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2F48D468-57BA-4ED2-9696-681BED454C6C}"/>
              </a:ext>
            </a:extLst>
          </p:cNvPr>
          <p:cNvSpPr txBox="1">
            <a:spLocks/>
          </p:cNvSpPr>
          <p:nvPr/>
        </p:nvSpPr>
        <p:spPr bwMode="auto">
          <a:xfrm>
            <a:off x="10943693" y="16120156"/>
            <a:ext cx="9359662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Table caption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Table 27">
            <a:extLst>
              <a:ext uri="{FF2B5EF4-FFF2-40B4-BE49-F238E27FC236}">
                <a16:creationId xmlns:a16="http://schemas.microsoft.com/office/drawing/2014/main" id="{7E92BE5C-C1FD-4BD3-AE4B-79F3A90D1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144741"/>
              </p:ext>
            </p:extLst>
          </p:nvPr>
        </p:nvGraphicFramePr>
        <p:xfrm>
          <a:off x="10956736" y="16929199"/>
          <a:ext cx="9510699" cy="19507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170233">
                  <a:extLst>
                    <a:ext uri="{9D8B030D-6E8A-4147-A177-3AD203B41FA5}">
                      <a16:colId xmlns:a16="http://schemas.microsoft.com/office/drawing/2014/main" val="2276554379"/>
                    </a:ext>
                  </a:extLst>
                </a:gridCol>
                <a:gridCol w="3170233">
                  <a:extLst>
                    <a:ext uri="{9D8B030D-6E8A-4147-A177-3AD203B41FA5}">
                      <a16:colId xmlns:a16="http://schemas.microsoft.com/office/drawing/2014/main" val="1738240588"/>
                    </a:ext>
                  </a:extLst>
                </a:gridCol>
                <a:gridCol w="3170233">
                  <a:extLst>
                    <a:ext uri="{9D8B030D-6E8A-4147-A177-3AD203B41FA5}">
                      <a16:colId xmlns:a16="http://schemas.microsoft.com/office/drawing/2014/main" val="525896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Header 1</a:t>
                      </a:r>
                      <a:endParaRPr lang="bg-BG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Header 2</a:t>
                      </a:r>
                      <a:endParaRPr lang="bg-BG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Header 3</a:t>
                      </a:r>
                      <a:endParaRPr lang="bg-BG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947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4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85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bg-BG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174699"/>
                  </a:ext>
                </a:extLst>
              </a:tr>
            </a:tbl>
          </a:graphicData>
        </a:graphic>
      </p:graphicFrame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A2A586ED-6E01-414D-8232-3971B05095DE}"/>
              </a:ext>
            </a:extLst>
          </p:cNvPr>
          <p:cNvSpPr txBox="1">
            <a:spLocks/>
          </p:cNvSpPr>
          <p:nvPr/>
        </p:nvSpPr>
        <p:spPr bwMode="auto">
          <a:xfrm>
            <a:off x="892774" y="26151650"/>
            <a:ext cx="7552373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165358">
              <a:buNone/>
            </a:pPr>
            <a:r>
              <a:rPr lang="en-US" sz="2600" b="1" dirty="0">
                <a:solidFill>
                  <a:srgbClr val="EE96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ACKNOWLEDGMENT</a:t>
            </a:r>
            <a:endParaRPr lang="bg-BG" sz="2600" b="1" dirty="0">
              <a:solidFill>
                <a:srgbClr val="EE96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C28B7ED3-E7C0-449D-A7BF-DB0932550989}"/>
              </a:ext>
            </a:extLst>
          </p:cNvPr>
          <p:cNvSpPr txBox="1">
            <a:spLocks/>
          </p:cNvSpPr>
          <p:nvPr/>
        </p:nvSpPr>
        <p:spPr bwMode="auto">
          <a:xfrm>
            <a:off x="892774" y="26803593"/>
            <a:ext cx="9542386" cy="301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applicable, you can add an acknowledgment section</a:t>
            </a: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sz="half" idx="1"/>
          </p:nvPr>
        </p:nvSpPr>
        <p:spPr>
          <a:xfrm>
            <a:off x="11130210" y="5820466"/>
            <a:ext cx="9313079" cy="52930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EE96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POSTER INSTRUCTIONS</a:t>
            </a:r>
            <a:endParaRPr lang="bg-BG" sz="2600" b="1" dirty="0">
              <a:solidFill>
                <a:srgbClr val="EE96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sz="half" idx="1"/>
          </p:nvPr>
        </p:nvSpPr>
        <p:spPr>
          <a:xfrm>
            <a:off x="11130210" y="10315233"/>
            <a:ext cx="9173145" cy="52930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EE96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 REGARDING THE POSTER SESSIONS</a:t>
            </a:r>
            <a:endParaRPr lang="bg-BG" sz="2600" b="1" dirty="0">
              <a:solidFill>
                <a:srgbClr val="EE96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10956736" y="11019760"/>
            <a:ext cx="9486554" cy="422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Posters should be available during the whole duration of the corresponding poster sessions.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Authors have to remain near their posters during the poster session for questions and discussions with the conference delegates.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 authors/presenters are responsible for removing the poster after the corresponding sessions has ended.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164C63-A324-493C-AF2F-D709B8EF54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57"/>
            <a:ext cx="21396325" cy="26032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2364</TotalTime>
  <Words>358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Guidelines for the Preparation of the Poster Session Presentation  (Times New Roman 40pts Bold)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Boris Evstatiev</dc:creator>
  <cp:lastModifiedBy>Борис Евстатиев</cp:lastModifiedBy>
  <cp:revision>109</cp:revision>
  <cp:lastPrinted>2018-05-31T11:34:18Z</cp:lastPrinted>
  <dcterms:created xsi:type="dcterms:W3CDTF">2015-06-09T19:22:58Z</dcterms:created>
  <dcterms:modified xsi:type="dcterms:W3CDTF">2024-05-23T08:24:30Z</dcterms:modified>
</cp:coreProperties>
</file>