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67275" cy="21396325"/>
  <p:notesSz cx="6954838" cy="9309100"/>
  <p:defaultTextStyle>
    <a:defPPr>
      <a:defRPr lang="el-GR"/>
    </a:defPPr>
    <a:lvl1pPr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1pPr>
    <a:lvl2pPr marL="1475112" indent="-420937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2pPr>
    <a:lvl3pPr marL="2950221" indent="-841875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3pPr>
    <a:lvl4pPr marL="4425333" indent="-1262812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4pPr>
    <a:lvl5pPr marL="5900442" indent="-1683748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5pPr>
    <a:lvl6pPr marL="5270866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6pPr>
    <a:lvl7pPr marL="6325038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7pPr>
    <a:lvl8pPr marL="7379210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8pPr>
    <a:lvl9pPr marL="8433384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9" userDrawn="1">
          <p15:clr>
            <a:srgbClr val="A4A3A4"/>
          </p15:clr>
        </p15:guide>
        <p15:guide id="2" pos="95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637"/>
    <a:srgbClr val="FFCD2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970" autoAdjust="0"/>
  </p:normalViewPr>
  <p:slideViewPr>
    <p:cSldViewPr>
      <p:cViewPr>
        <p:scale>
          <a:sx n="33" d="100"/>
          <a:sy n="33" d="100"/>
        </p:scale>
        <p:origin x="998" y="19"/>
      </p:cViewPr>
      <p:guideLst>
        <p:guide orient="horz" pos="6739"/>
        <p:guide pos="95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0A76DF-124B-43AB-86C9-AE1613AE5323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698500"/>
            <a:ext cx="493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BAE80-C230-4741-A797-1CBC78D29F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13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1pPr>
    <a:lvl2pPr marL="147511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2pPr>
    <a:lvl3pPr marL="2950221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3pPr>
    <a:lvl4pPr marL="4425333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4pPr>
    <a:lvl5pPr marL="590044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5pPr>
    <a:lvl6pPr marL="737743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6pPr>
    <a:lvl7pPr marL="8852929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7pPr>
    <a:lvl8pPr marL="1032841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8pPr>
    <a:lvl9pPr marL="11803902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09650" y="698500"/>
            <a:ext cx="4935538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0057" fontAlgn="base">
              <a:spcBef>
                <a:spcPct val="0"/>
              </a:spcBef>
              <a:spcAft>
                <a:spcPct val="0"/>
              </a:spcAft>
            </a:pPr>
            <a:fld id="{2F7CBBC6-FF38-43CD-8130-9D477947CCD6}" type="slidenum">
              <a:rPr lang="el-GR"/>
              <a:pPr defTabSz="1270057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24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51" y="6646748"/>
            <a:ext cx="25727183" cy="45863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6" y="12124588"/>
            <a:ext cx="21187092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6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9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5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3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5798-E7DB-406A-B0A9-25E03F1DB546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85AD-A22B-4A12-A5FD-18C6017D39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4B26-7820-4D37-8BCD-B06E700DB16D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D2E-E622-44F6-B7A6-9D0480E00E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42020" y="1599778"/>
            <a:ext cx="7151692" cy="34075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6955" y="1599778"/>
            <a:ext cx="20950631" cy="34075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D81D-DC57-459E-A920-12DB6BD87C6B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AFF6-F55B-427A-8DC7-E66824AA5E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1D4F-E06A-42C0-BF3D-C9B751135F40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AC14-BF6A-4E27-A4AA-7C638360AA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10" y="13749125"/>
            <a:ext cx="25727183" cy="4249548"/>
          </a:xfrm>
        </p:spPr>
        <p:txBody>
          <a:bodyPr anchor="t"/>
          <a:lstStyle>
            <a:lvl1pPr algn="l">
              <a:defRPr sz="13423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10" y="9068698"/>
            <a:ext cx="25727183" cy="4680445"/>
          </a:xfrm>
        </p:spPr>
        <p:txBody>
          <a:bodyPr anchor="b"/>
          <a:lstStyle>
            <a:lvl1pPr marL="0" indent="0">
              <a:buNone/>
              <a:defRPr sz="6712">
                <a:solidFill>
                  <a:schemeClr val="tx1">
                    <a:tint val="75000"/>
                  </a:schemeClr>
                </a:solidFill>
              </a:defRPr>
            </a:lvl1pPr>
            <a:lvl2pPr marL="1533084" indent="0">
              <a:buNone/>
              <a:defRPr sz="5991">
                <a:solidFill>
                  <a:schemeClr val="tx1">
                    <a:tint val="75000"/>
                  </a:schemeClr>
                </a:solidFill>
              </a:defRPr>
            </a:lvl2pPr>
            <a:lvl3pPr marL="3066170" indent="0">
              <a:buNone/>
              <a:defRPr sz="5272">
                <a:solidFill>
                  <a:schemeClr val="tx1">
                    <a:tint val="75000"/>
                  </a:schemeClr>
                </a:solidFill>
              </a:defRPr>
            </a:lvl3pPr>
            <a:lvl4pPr marL="4599248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4pPr>
            <a:lvl5pPr marL="6132336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5pPr>
            <a:lvl6pPr marL="7665423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6pPr>
            <a:lvl7pPr marL="9198514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7pPr>
            <a:lvl8pPr marL="10731600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8pPr>
            <a:lvl9pPr marL="12264685" indent="0">
              <a:buNone/>
              <a:defRPr sz="47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74EA-9CC2-4A14-B3AD-0D7CB98DB94E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DE04-E2AF-4E28-961D-83968B079F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6950" y="9321269"/>
            <a:ext cx="14051162" cy="26354133"/>
          </a:xfrm>
        </p:spPr>
        <p:txBody>
          <a:bodyPr/>
          <a:lstStyle>
            <a:lvl1pPr>
              <a:defRPr sz="9345"/>
            </a:lvl1pPr>
            <a:lvl2pPr>
              <a:defRPr sz="8148"/>
            </a:lvl2pPr>
            <a:lvl3pPr>
              <a:defRPr sz="6712"/>
            </a:lvl3pPr>
            <a:lvl4pPr>
              <a:defRPr sz="5991"/>
            </a:lvl4pPr>
            <a:lvl5pPr>
              <a:defRPr sz="5991"/>
            </a:lvl5pPr>
            <a:lvl6pPr>
              <a:defRPr sz="5991"/>
            </a:lvl6pPr>
            <a:lvl7pPr>
              <a:defRPr sz="5991"/>
            </a:lvl7pPr>
            <a:lvl8pPr>
              <a:defRPr sz="5991"/>
            </a:lvl8pPr>
            <a:lvl9pPr>
              <a:defRPr sz="59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42550" y="9321269"/>
            <a:ext cx="14051162" cy="26354133"/>
          </a:xfrm>
        </p:spPr>
        <p:txBody>
          <a:bodyPr/>
          <a:lstStyle>
            <a:lvl1pPr>
              <a:defRPr sz="9345"/>
            </a:lvl1pPr>
            <a:lvl2pPr>
              <a:defRPr sz="8148"/>
            </a:lvl2pPr>
            <a:lvl3pPr>
              <a:defRPr sz="6712"/>
            </a:lvl3pPr>
            <a:lvl4pPr>
              <a:defRPr sz="5991"/>
            </a:lvl4pPr>
            <a:lvl5pPr>
              <a:defRPr sz="5991"/>
            </a:lvl5pPr>
            <a:lvl6pPr>
              <a:defRPr sz="5991"/>
            </a:lvl6pPr>
            <a:lvl7pPr>
              <a:defRPr sz="5991"/>
            </a:lvl7pPr>
            <a:lvl8pPr>
              <a:defRPr sz="5991"/>
            </a:lvl8pPr>
            <a:lvl9pPr>
              <a:defRPr sz="59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668C-D14D-4E25-B375-1CB6CBA5F4A4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00AF-A77C-4FA3-94B9-27BFA895A6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8" y="856848"/>
            <a:ext cx="27240548" cy="356605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7" y="4789409"/>
            <a:ext cx="13373302" cy="1995998"/>
          </a:xfrm>
        </p:spPr>
        <p:txBody>
          <a:bodyPr anchor="b"/>
          <a:lstStyle>
            <a:lvl1pPr marL="0" indent="0">
              <a:buNone/>
              <a:defRPr sz="8148" b="1"/>
            </a:lvl1pPr>
            <a:lvl2pPr marL="1533084" indent="0">
              <a:buNone/>
              <a:defRPr sz="6712" b="1"/>
            </a:lvl2pPr>
            <a:lvl3pPr marL="3066170" indent="0">
              <a:buNone/>
              <a:defRPr sz="5991" b="1"/>
            </a:lvl3pPr>
            <a:lvl4pPr marL="4599248" indent="0">
              <a:buNone/>
              <a:defRPr sz="5272" b="1"/>
            </a:lvl4pPr>
            <a:lvl5pPr marL="6132336" indent="0">
              <a:buNone/>
              <a:defRPr sz="5272" b="1"/>
            </a:lvl5pPr>
            <a:lvl6pPr marL="7665423" indent="0">
              <a:buNone/>
              <a:defRPr sz="5272" b="1"/>
            </a:lvl6pPr>
            <a:lvl7pPr marL="9198514" indent="0">
              <a:buNone/>
              <a:defRPr sz="5272" b="1"/>
            </a:lvl7pPr>
            <a:lvl8pPr marL="10731600" indent="0">
              <a:buNone/>
              <a:defRPr sz="5272" b="1"/>
            </a:lvl8pPr>
            <a:lvl9pPr marL="12264685" indent="0">
              <a:buNone/>
              <a:defRPr sz="52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7" y="6785411"/>
            <a:ext cx="13373302" cy="12327653"/>
          </a:xfrm>
        </p:spPr>
        <p:txBody>
          <a:bodyPr/>
          <a:lstStyle>
            <a:lvl1pPr>
              <a:defRPr sz="8148"/>
            </a:lvl1pPr>
            <a:lvl2pPr>
              <a:defRPr sz="6712"/>
            </a:lvl2pPr>
            <a:lvl3pPr>
              <a:defRPr sz="5991"/>
            </a:lvl3pPr>
            <a:lvl4pPr>
              <a:defRPr sz="5272"/>
            </a:lvl4pPr>
            <a:lvl5pPr>
              <a:defRPr sz="5272"/>
            </a:lvl5pPr>
            <a:lvl6pPr>
              <a:defRPr sz="5272"/>
            </a:lvl6pPr>
            <a:lvl7pPr>
              <a:defRPr sz="5272"/>
            </a:lvl7pPr>
            <a:lvl8pPr>
              <a:defRPr sz="5272"/>
            </a:lvl8pPr>
            <a:lvl9pPr>
              <a:defRPr sz="5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76" y="4789409"/>
            <a:ext cx="13378556" cy="1995998"/>
          </a:xfrm>
        </p:spPr>
        <p:txBody>
          <a:bodyPr anchor="b"/>
          <a:lstStyle>
            <a:lvl1pPr marL="0" indent="0">
              <a:buNone/>
              <a:defRPr sz="8148" b="1"/>
            </a:lvl1pPr>
            <a:lvl2pPr marL="1533084" indent="0">
              <a:buNone/>
              <a:defRPr sz="6712" b="1"/>
            </a:lvl2pPr>
            <a:lvl3pPr marL="3066170" indent="0">
              <a:buNone/>
              <a:defRPr sz="5991" b="1"/>
            </a:lvl3pPr>
            <a:lvl4pPr marL="4599248" indent="0">
              <a:buNone/>
              <a:defRPr sz="5272" b="1"/>
            </a:lvl4pPr>
            <a:lvl5pPr marL="6132336" indent="0">
              <a:buNone/>
              <a:defRPr sz="5272" b="1"/>
            </a:lvl5pPr>
            <a:lvl6pPr marL="7665423" indent="0">
              <a:buNone/>
              <a:defRPr sz="5272" b="1"/>
            </a:lvl6pPr>
            <a:lvl7pPr marL="9198514" indent="0">
              <a:buNone/>
              <a:defRPr sz="5272" b="1"/>
            </a:lvl7pPr>
            <a:lvl8pPr marL="10731600" indent="0">
              <a:buNone/>
              <a:defRPr sz="5272" b="1"/>
            </a:lvl8pPr>
            <a:lvl9pPr marL="12264685" indent="0">
              <a:buNone/>
              <a:defRPr sz="52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76" y="6785411"/>
            <a:ext cx="13378556" cy="12327653"/>
          </a:xfrm>
        </p:spPr>
        <p:txBody>
          <a:bodyPr/>
          <a:lstStyle>
            <a:lvl1pPr>
              <a:defRPr sz="8148"/>
            </a:lvl1pPr>
            <a:lvl2pPr>
              <a:defRPr sz="6712"/>
            </a:lvl2pPr>
            <a:lvl3pPr>
              <a:defRPr sz="5991"/>
            </a:lvl3pPr>
            <a:lvl4pPr>
              <a:defRPr sz="5272"/>
            </a:lvl4pPr>
            <a:lvl5pPr>
              <a:defRPr sz="5272"/>
            </a:lvl5pPr>
            <a:lvl6pPr>
              <a:defRPr sz="5272"/>
            </a:lvl6pPr>
            <a:lvl7pPr>
              <a:defRPr sz="5272"/>
            </a:lvl7pPr>
            <a:lvl8pPr>
              <a:defRPr sz="5272"/>
            </a:lvl8pPr>
            <a:lvl9pPr>
              <a:defRPr sz="5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0950-0C10-4559-96A3-07FE7F35D067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9232-901B-4A3D-A23B-B8639805C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6C0B-19C8-4858-900E-FAFFEFFB0C2B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E138-D2F2-45EA-B352-AEB6D3D92E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2223-4961-40FD-8CE3-CD5B48D9F6B0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C4A1-925F-4B34-93B5-4FCCF5CFE6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89" y="851891"/>
            <a:ext cx="9957726" cy="3625489"/>
          </a:xfrm>
        </p:spPr>
        <p:txBody>
          <a:bodyPr anchor="b"/>
          <a:lstStyle>
            <a:lvl1pPr algn="l">
              <a:defRPr sz="6712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851912"/>
            <a:ext cx="16920249" cy="18261170"/>
          </a:xfrm>
        </p:spPr>
        <p:txBody>
          <a:bodyPr/>
          <a:lstStyle>
            <a:lvl1pPr>
              <a:defRPr sz="10783"/>
            </a:lvl1pPr>
            <a:lvl2pPr>
              <a:defRPr sz="9345"/>
            </a:lvl2pPr>
            <a:lvl3pPr>
              <a:defRPr sz="8148"/>
            </a:lvl3pPr>
            <a:lvl4pPr>
              <a:defRPr sz="6712"/>
            </a:lvl4pPr>
            <a:lvl5pPr>
              <a:defRPr sz="6712"/>
            </a:lvl5pPr>
            <a:lvl6pPr>
              <a:defRPr sz="6712"/>
            </a:lvl6pPr>
            <a:lvl7pPr>
              <a:defRPr sz="6712"/>
            </a:lvl7pPr>
            <a:lvl8pPr>
              <a:defRPr sz="6712"/>
            </a:lvl8pPr>
            <a:lvl9pPr>
              <a:defRPr sz="6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89" y="4477402"/>
            <a:ext cx="9957726" cy="14635682"/>
          </a:xfrm>
        </p:spPr>
        <p:txBody>
          <a:bodyPr/>
          <a:lstStyle>
            <a:lvl1pPr marL="0" indent="0">
              <a:buNone/>
              <a:defRPr sz="4793"/>
            </a:lvl1pPr>
            <a:lvl2pPr marL="1533084" indent="0">
              <a:buNone/>
              <a:defRPr sz="4073"/>
            </a:lvl2pPr>
            <a:lvl3pPr marL="3066170" indent="0">
              <a:buNone/>
              <a:defRPr sz="3354"/>
            </a:lvl3pPr>
            <a:lvl4pPr marL="4599248" indent="0">
              <a:buNone/>
              <a:defRPr sz="3116"/>
            </a:lvl4pPr>
            <a:lvl5pPr marL="6132336" indent="0">
              <a:buNone/>
              <a:defRPr sz="3116"/>
            </a:lvl5pPr>
            <a:lvl6pPr marL="7665423" indent="0">
              <a:buNone/>
              <a:defRPr sz="3116"/>
            </a:lvl6pPr>
            <a:lvl7pPr marL="9198514" indent="0">
              <a:buNone/>
              <a:defRPr sz="3116"/>
            </a:lvl7pPr>
            <a:lvl8pPr marL="10731600" indent="0">
              <a:buNone/>
              <a:defRPr sz="3116"/>
            </a:lvl8pPr>
            <a:lvl9pPr marL="12264685" indent="0">
              <a:buNone/>
              <a:defRPr sz="3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8DF-3E88-4B92-A68A-E77DF7B22BE6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D1CA-C49A-482C-8F76-9F253C2DD3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601" y="14977434"/>
            <a:ext cx="18160365" cy="1768169"/>
          </a:xfrm>
        </p:spPr>
        <p:txBody>
          <a:bodyPr anchor="b"/>
          <a:lstStyle>
            <a:lvl1pPr algn="l">
              <a:defRPr sz="6712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601" y="1911803"/>
            <a:ext cx="18160365" cy="12837795"/>
          </a:xfrm>
        </p:spPr>
        <p:txBody>
          <a:bodyPr rtlCol="0">
            <a:normAutofit/>
          </a:bodyPr>
          <a:lstStyle>
            <a:lvl1pPr marL="0" indent="0">
              <a:buNone/>
              <a:defRPr sz="10783"/>
            </a:lvl1pPr>
            <a:lvl2pPr marL="1533084" indent="0">
              <a:buNone/>
              <a:defRPr sz="9345"/>
            </a:lvl2pPr>
            <a:lvl3pPr marL="3066170" indent="0">
              <a:buNone/>
              <a:defRPr sz="8148"/>
            </a:lvl3pPr>
            <a:lvl4pPr marL="4599248" indent="0">
              <a:buNone/>
              <a:defRPr sz="6712"/>
            </a:lvl4pPr>
            <a:lvl5pPr marL="6132336" indent="0">
              <a:buNone/>
              <a:defRPr sz="6712"/>
            </a:lvl5pPr>
            <a:lvl6pPr marL="7665423" indent="0">
              <a:buNone/>
              <a:defRPr sz="6712"/>
            </a:lvl6pPr>
            <a:lvl7pPr marL="9198514" indent="0">
              <a:buNone/>
              <a:defRPr sz="6712"/>
            </a:lvl7pPr>
            <a:lvl8pPr marL="10731600" indent="0">
              <a:buNone/>
              <a:defRPr sz="6712"/>
            </a:lvl8pPr>
            <a:lvl9pPr marL="12264685" indent="0">
              <a:buNone/>
              <a:defRPr sz="6712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601" y="16745601"/>
            <a:ext cx="18160365" cy="2511096"/>
          </a:xfrm>
        </p:spPr>
        <p:txBody>
          <a:bodyPr/>
          <a:lstStyle>
            <a:lvl1pPr marL="0" indent="0">
              <a:buNone/>
              <a:defRPr sz="4793"/>
            </a:lvl1pPr>
            <a:lvl2pPr marL="1533084" indent="0">
              <a:buNone/>
              <a:defRPr sz="4073"/>
            </a:lvl2pPr>
            <a:lvl3pPr marL="3066170" indent="0">
              <a:buNone/>
              <a:defRPr sz="3354"/>
            </a:lvl3pPr>
            <a:lvl4pPr marL="4599248" indent="0">
              <a:buNone/>
              <a:defRPr sz="3116"/>
            </a:lvl4pPr>
            <a:lvl5pPr marL="6132336" indent="0">
              <a:buNone/>
              <a:defRPr sz="3116"/>
            </a:lvl5pPr>
            <a:lvl6pPr marL="7665423" indent="0">
              <a:buNone/>
              <a:defRPr sz="3116"/>
            </a:lvl6pPr>
            <a:lvl7pPr marL="9198514" indent="0">
              <a:buNone/>
              <a:defRPr sz="3116"/>
            </a:lvl7pPr>
            <a:lvl8pPr marL="10731600" indent="0">
              <a:buNone/>
              <a:defRPr sz="3116"/>
            </a:lvl8pPr>
            <a:lvl9pPr marL="12264685" indent="0">
              <a:buNone/>
              <a:defRPr sz="3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C7AF-1E0C-4D75-93E4-CD69170797FB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D94A-13F7-4360-B72D-41EDCF1BA6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1366" y="857024"/>
            <a:ext cx="27244552" cy="356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1366" y="4993539"/>
            <a:ext cx="27244552" cy="1411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1365" y="19830875"/>
            <a:ext cx="7066369" cy="113827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l" defTabSz="3067273" fontAlgn="auto">
              <a:spcBef>
                <a:spcPts val="0"/>
              </a:spcBef>
              <a:spcAft>
                <a:spcPts val="0"/>
              </a:spcAft>
              <a:defRPr sz="407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7B3627-552B-4638-9BDC-8685E0562BF9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9322" y="19830875"/>
            <a:ext cx="9588641" cy="113827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ctr" defTabSz="3067273" fontAlgn="auto">
              <a:spcBef>
                <a:spcPts val="0"/>
              </a:spcBef>
              <a:spcAft>
                <a:spcPts val="0"/>
              </a:spcAft>
              <a:defRPr sz="407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89553" y="19830875"/>
            <a:ext cx="7066369" cy="113827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r" defTabSz="3067273" fontAlgn="auto">
              <a:spcBef>
                <a:spcPts val="0"/>
              </a:spcBef>
              <a:spcAft>
                <a:spcPts val="0"/>
              </a:spcAft>
              <a:defRPr sz="407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AB4C4-C4AB-4F01-88DB-D66B51B832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062685" rtl="0" fontAlgn="base">
        <a:spcBef>
          <a:spcPct val="0"/>
        </a:spcBef>
        <a:spcAft>
          <a:spcPct val="0"/>
        </a:spcAft>
        <a:defRPr sz="1486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2pPr>
      <a:lvl3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3pPr>
      <a:lvl4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4pPr>
      <a:lvl5pPr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5pPr>
      <a:lvl6pPr marL="1095718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6pPr>
      <a:lvl7pPr marL="2191435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7pPr>
      <a:lvl8pPr marL="3287158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8pPr>
      <a:lvl9pPr marL="4382875" algn="ctr" defTabSz="3062685" rtl="0" fontAlgn="base">
        <a:spcBef>
          <a:spcPct val="0"/>
        </a:spcBef>
        <a:spcAft>
          <a:spcPct val="0"/>
        </a:spcAft>
        <a:defRPr sz="14860">
          <a:solidFill>
            <a:schemeClr val="tx1"/>
          </a:solidFill>
          <a:latin typeface="Calibri" pitchFamily="34" charset="0"/>
        </a:defRPr>
      </a:lvl9pPr>
    </p:titleStyle>
    <p:bodyStyle>
      <a:lvl1pPr marL="1148982" indent="-1148982" algn="l" defTabSz="3062685" rtl="0" fontAlgn="base">
        <a:spcBef>
          <a:spcPct val="20000"/>
        </a:spcBef>
        <a:spcAft>
          <a:spcPct val="0"/>
        </a:spcAft>
        <a:buFont typeface="Arial" charset="0"/>
        <a:buChar char="•"/>
        <a:defRPr sz="10783" kern="1200">
          <a:solidFill>
            <a:schemeClr val="tx1"/>
          </a:solidFill>
          <a:latin typeface="+mn-lt"/>
          <a:ea typeface="+mn-ea"/>
          <a:cs typeface="+mn-cs"/>
        </a:defRPr>
      </a:lvl1pPr>
      <a:lvl2pPr marL="2488194" indent="-954951" algn="l" defTabSz="3062685" rtl="0" fontAlgn="base">
        <a:spcBef>
          <a:spcPct val="20000"/>
        </a:spcBef>
        <a:spcAft>
          <a:spcPct val="0"/>
        </a:spcAft>
        <a:buFont typeface="Arial" charset="0"/>
        <a:buChar char="–"/>
        <a:defRPr sz="9345" kern="1200">
          <a:solidFill>
            <a:schemeClr val="tx1"/>
          </a:solidFill>
          <a:latin typeface="+mn-lt"/>
          <a:ea typeface="+mn-ea"/>
          <a:cs typeface="+mn-cs"/>
        </a:defRPr>
      </a:lvl2pPr>
      <a:lvl3pPr marL="3831211" indent="-764721" algn="l" defTabSz="3062685" rtl="0" fontAlgn="base">
        <a:spcBef>
          <a:spcPct val="20000"/>
        </a:spcBef>
        <a:spcAft>
          <a:spcPct val="0"/>
        </a:spcAft>
        <a:buFont typeface="Arial" charset="0"/>
        <a:buChar char="•"/>
        <a:defRPr sz="8148" kern="1200">
          <a:solidFill>
            <a:schemeClr val="tx1"/>
          </a:solidFill>
          <a:latin typeface="+mn-lt"/>
          <a:ea typeface="+mn-ea"/>
          <a:cs typeface="+mn-cs"/>
        </a:defRPr>
      </a:lvl3pPr>
      <a:lvl4pPr marL="5364455" indent="-764721" algn="l" defTabSz="3062685" rtl="0" fontAlgn="base">
        <a:spcBef>
          <a:spcPct val="20000"/>
        </a:spcBef>
        <a:spcAft>
          <a:spcPct val="0"/>
        </a:spcAft>
        <a:buFont typeface="Arial" charset="0"/>
        <a:buChar char="–"/>
        <a:defRPr sz="6712" kern="1200">
          <a:solidFill>
            <a:schemeClr val="tx1"/>
          </a:solidFill>
          <a:latin typeface="+mn-lt"/>
          <a:ea typeface="+mn-ea"/>
          <a:cs typeface="+mn-cs"/>
        </a:defRPr>
      </a:lvl4pPr>
      <a:lvl5pPr marL="6897700" indent="-764721" algn="l" defTabSz="3062685" rtl="0" fontAlgn="base">
        <a:spcBef>
          <a:spcPct val="20000"/>
        </a:spcBef>
        <a:spcAft>
          <a:spcPct val="0"/>
        </a:spcAft>
        <a:buFont typeface="Arial" charset="0"/>
        <a:buChar char="»"/>
        <a:defRPr sz="6712" kern="1200">
          <a:solidFill>
            <a:schemeClr val="tx1"/>
          </a:solidFill>
          <a:latin typeface="+mn-lt"/>
          <a:ea typeface="+mn-ea"/>
          <a:cs typeface="+mn-cs"/>
        </a:defRPr>
      </a:lvl5pPr>
      <a:lvl6pPr marL="8431967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6pPr>
      <a:lvl7pPr marL="9965052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7pPr>
      <a:lvl8pPr marL="11498143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8pPr>
      <a:lvl9pPr marL="13031234" indent="-766543" algn="l" defTabSz="3066170" rtl="0" eaLnBrk="1" latinLnBrk="0" hangingPunct="1">
        <a:spcBef>
          <a:spcPct val="20000"/>
        </a:spcBef>
        <a:buFont typeface="Arial" pitchFamily="34" charset="0"/>
        <a:buChar char="•"/>
        <a:defRPr sz="6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1pPr>
      <a:lvl2pPr marL="1533084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2pPr>
      <a:lvl3pPr marL="3066170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3pPr>
      <a:lvl4pPr marL="4599248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4pPr>
      <a:lvl5pPr marL="6132336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5pPr>
      <a:lvl6pPr marL="7665423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6pPr>
      <a:lvl7pPr marL="9198514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7pPr>
      <a:lvl8pPr marL="10731600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8pPr>
      <a:lvl9pPr marL="12264685" algn="l" defTabSz="3066170" rtl="0" eaLnBrk="1" latinLnBrk="0" hangingPunct="1">
        <a:defRPr sz="59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90" y="3400710"/>
            <a:ext cx="14107785" cy="14562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the Preparation of a Poster for the Virtual Session Presentation (Times New Roman 40pts Bold)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235" y="7220732"/>
            <a:ext cx="13758094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OF THE STUDY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911297" y="4977754"/>
            <a:ext cx="14107785" cy="83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ctr" anchorCtr="0" compatLnSpc="1">
            <a:prstTxWarp prst="textNoShape">
              <a:avLst/>
            </a:prstTxWarp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rst 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Second 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Last 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32pts Bold)</a:t>
            </a:r>
            <a:r>
              <a:rPr lang="de-DE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306798" y="5743856"/>
            <a:ext cx="13412699" cy="67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ctr" anchorCtr="0" compatLnSpc="1">
            <a:prstTxWarp prst="textNoShape">
              <a:avLst/>
            </a:prstTxWarp>
            <a:spAutoFit/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E-mail address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corresponding author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 26pts)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75390" y="7802934"/>
            <a:ext cx="13758094" cy="117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in the first section you could explain the investigated problem and the goals of the study.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5651540" y="14278930"/>
            <a:ext cx="10683597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062685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950235" y="9227468"/>
            <a:ext cx="13399666" cy="613647"/>
          </a:xfrm>
        </p:spPr>
        <p:txBody>
          <a:bodyPr vert="horz" wrap="square" lIns="180983" tIns="90496" rIns="203824" bIns="90496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OF THE INVESTIGATION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87525" y="9912913"/>
            <a:ext cx="13758094" cy="117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section could be described the methodology of the investigation, such as basic concepts, methods used, etc.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half" idx="1"/>
          </p:nvPr>
        </p:nvSpPr>
        <p:spPr>
          <a:xfrm>
            <a:off x="950237" y="11244983"/>
            <a:ext cx="13453850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THE STUDY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5540783" y="5913076"/>
            <a:ext cx="13419694" cy="358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virtual poster must be viewed in Landscape mode;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rest of this template is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mandatory. It has been created only to help you design a good poster;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titles of the sections could be renamed in accordance with the investigated problem;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Please make sure, that the text is not too small so that it could be read on a common monitor without zooming.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5651539" y="15201170"/>
            <a:ext cx="13498674" cy="168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poster should contain a conclusions section, where the main achievements of the study are summarized.</a:t>
            </a:r>
          </a:p>
          <a:p>
            <a:pPr marL="0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0235" y="12016887"/>
            <a:ext cx="134109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sections should display the main results from the study.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presenting results in graphical form, make sure the quality and thickness of the graphs is appropriate.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253" y="14369174"/>
            <a:ext cx="13240193" cy="5562046"/>
          </a:xfrm>
          <a:prstGeom prst="rect">
            <a:avLst/>
          </a:prstGeom>
        </p:spPr>
      </p:pic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522821" y="20059202"/>
            <a:ext cx="12258601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F48D468-57BA-4ED2-9696-681BED454C6C}"/>
              </a:ext>
            </a:extLst>
          </p:cNvPr>
          <p:cNvSpPr txBox="1">
            <a:spLocks/>
          </p:cNvSpPr>
          <p:nvPr/>
        </p:nvSpPr>
        <p:spPr bwMode="auto">
          <a:xfrm>
            <a:off x="15633090" y="889544"/>
            <a:ext cx="13240193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Table caption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7E92BE5C-C1FD-4BD3-AE4B-79F3A90D1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14234"/>
              </p:ext>
            </p:extLst>
          </p:nvPr>
        </p:nvGraphicFramePr>
        <p:xfrm>
          <a:off x="15651540" y="1659624"/>
          <a:ext cx="13453845" cy="275949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484615">
                  <a:extLst>
                    <a:ext uri="{9D8B030D-6E8A-4147-A177-3AD203B41FA5}">
                      <a16:colId xmlns:a16="http://schemas.microsoft.com/office/drawing/2014/main" val="2276554379"/>
                    </a:ext>
                  </a:extLst>
                </a:gridCol>
                <a:gridCol w="4484615">
                  <a:extLst>
                    <a:ext uri="{9D8B030D-6E8A-4147-A177-3AD203B41FA5}">
                      <a16:colId xmlns:a16="http://schemas.microsoft.com/office/drawing/2014/main" val="1738240588"/>
                    </a:ext>
                  </a:extLst>
                </a:gridCol>
                <a:gridCol w="4484615">
                  <a:extLst>
                    <a:ext uri="{9D8B030D-6E8A-4147-A177-3AD203B41FA5}">
                      <a16:colId xmlns:a16="http://schemas.microsoft.com/office/drawing/2014/main" val="525896137"/>
                    </a:ext>
                  </a:extLst>
                </a:gridCol>
              </a:tblGrid>
              <a:tr h="689873">
                <a:tc>
                  <a:txBody>
                    <a:bodyPr/>
                    <a:lstStyle/>
                    <a:p>
                      <a:r>
                        <a:rPr lang="en-US" sz="2800" dirty="0"/>
                        <a:t>Header 1</a:t>
                      </a:r>
                      <a:endParaRPr lang="bg-BG" sz="2800" dirty="0"/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Header 2</a:t>
                      </a:r>
                      <a:endParaRPr lang="bg-BG" sz="2800" dirty="0"/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Header 3</a:t>
                      </a:r>
                      <a:endParaRPr lang="bg-BG" sz="2800" dirty="0"/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3160947801"/>
                  </a:ext>
                </a:extLst>
              </a:tr>
              <a:tr h="689873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260745309"/>
                  </a:ext>
                </a:extLst>
              </a:tr>
              <a:tr h="689873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4192854117"/>
                  </a:ext>
                </a:extLst>
              </a:tr>
              <a:tr h="689873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9351" marR="129351" marT="64676" marB="64676"/>
                </a:tc>
                <a:extLst>
                  <a:ext uri="{0D108BD9-81ED-4DB2-BD59-A6C34878D82A}">
                    <a16:rowId xmlns:a16="http://schemas.microsoft.com/office/drawing/2014/main" val="4000174699"/>
                  </a:ext>
                </a:extLst>
              </a:tr>
            </a:tbl>
          </a:graphicData>
        </a:graphic>
      </p:graphicFrame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A586ED-6E01-414D-8232-3971B05095DE}"/>
              </a:ext>
            </a:extLst>
          </p:cNvPr>
          <p:cNvSpPr txBox="1">
            <a:spLocks/>
          </p:cNvSpPr>
          <p:nvPr/>
        </p:nvSpPr>
        <p:spPr bwMode="auto">
          <a:xfrm>
            <a:off x="15560320" y="17374428"/>
            <a:ext cx="10683597" cy="7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062685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28B7ED3-E7C0-449D-A7BF-DB0932550989}"/>
              </a:ext>
            </a:extLst>
          </p:cNvPr>
          <p:cNvSpPr txBox="1">
            <a:spLocks/>
          </p:cNvSpPr>
          <p:nvPr/>
        </p:nvSpPr>
        <p:spPr bwMode="auto">
          <a:xfrm>
            <a:off x="15560317" y="18155807"/>
            <a:ext cx="13498674" cy="12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you can add an acknowledgment section</a:t>
            </a:r>
          </a:p>
          <a:p>
            <a:pPr marL="0" indent="0" algn="just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sz="half" idx="1"/>
          </p:nvPr>
        </p:nvSpPr>
        <p:spPr>
          <a:xfrm>
            <a:off x="15786181" y="5361844"/>
            <a:ext cx="13174296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POSTER INSTRUCTIONS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sz="half" idx="1"/>
          </p:nvPr>
        </p:nvSpPr>
        <p:spPr>
          <a:xfrm>
            <a:off x="15786183" y="10243845"/>
            <a:ext cx="12976345" cy="5600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REGARDING THE POSTER SESSIONS</a:t>
            </a:r>
            <a:endParaRPr lang="bg-BG" sz="28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5540783" y="10856968"/>
            <a:ext cx="13419694" cy="220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6659" tIns="153339" rIns="306659" bIns="153339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posters for the virtual poster session will be accessible via the website.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Each poster must display the e-mail and other contacts of the corresponding author.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Participants who want to ask questions regarding a virtual poster have to contact the authors via the provided e-mail.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0D4A80-46B6-43DC-89DA-ECABDDB245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" y="180298"/>
            <a:ext cx="15415473" cy="28854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333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Guidelines for the Preparation of a Poster for the Virtual Session Presentation (Times New Roman 40pts Bold)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Boris Evstatiev</dc:creator>
  <cp:lastModifiedBy>Борис Евстатиев</cp:lastModifiedBy>
  <cp:revision>109</cp:revision>
  <cp:lastPrinted>2018-05-31T11:34:18Z</cp:lastPrinted>
  <dcterms:created xsi:type="dcterms:W3CDTF">2015-06-09T19:22:58Z</dcterms:created>
  <dcterms:modified xsi:type="dcterms:W3CDTF">2024-05-23T08:23:42Z</dcterms:modified>
</cp:coreProperties>
</file>